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851" autoAdjust="0"/>
    <p:restoredTop sz="94660"/>
  </p:normalViewPr>
  <p:slideViewPr>
    <p:cSldViewPr>
      <p:cViewPr varScale="1">
        <p:scale>
          <a:sx n="69" d="100"/>
          <a:sy n="69" d="100"/>
        </p:scale>
        <p:origin x="-6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D58B-F2AA-48C3-B501-A914798DCE6E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B360-F994-4DAD-9E1D-8C2D490155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D58B-F2AA-48C3-B501-A914798DCE6E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B360-F994-4DAD-9E1D-8C2D490155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D58B-F2AA-48C3-B501-A914798DCE6E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B360-F994-4DAD-9E1D-8C2D490155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D58B-F2AA-48C3-B501-A914798DCE6E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B360-F994-4DAD-9E1D-8C2D490155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D58B-F2AA-48C3-B501-A914798DCE6E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B360-F994-4DAD-9E1D-8C2D490155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D58B-F2AA-48C3-B501-A914798DCE6E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B360-F994-4DAD-9E1D-8C2D490155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D58B-F2AA-48C3-B501-A914798DCE6E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B360-F994-4DAD-9E1D-8C2D490155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D58B-F2AA-48C3-B501-A914798DCE6E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B360-F994-4DAD-9E1D-8C2D490155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D58B-F2AA-48C3-B501-A914798DCE6E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B360-F994-4DAD-9E1D-8C2D490155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D58B-F2AA-48C3-B501-A914798DCE6E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B360-F994-4DAD-9E1D-8C2D490155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D58B-F2AA-48C3-B501-A914798DCE6E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B360-F994-4DAD-9E1D-8C2D490155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FD58B-F2AA-48C3-B501-A914798DCE6E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B360-F994-4DAD-9E1D-8C2D490155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6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C:\Documents and Settings\1\Мои документы\Мои рисунки\cc4dbb8aea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643438" y="3929066"/>
            <a:ext cx="3851275" cy="1362075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Выполнила: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Можнова</a:t>
            </a:r>
            <a:r>
              <a:rPr lang="ru-RU" sz="2000" dirty="0" smtClean="0">
                <a:solidFill>
                  <a:srgbClr val="FFFF00"/>
                </a:solidFill>
              </a:rPr>
              <a:t> Наталья Викторовна 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воспитатель 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МАДОУ № 1«Сказка»  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г.Приморско-Ахтарск.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idx="1"/>
          </p:nvPr>
        </p:nvSpPr>
        <p:spPr>
          <a:xfrm>
            <a:off x="3428992" y="571480"/>
            <a:ext cx="5715008" cy="107157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Терем, терем , теремок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1\Мои документы\Мои рисунки\0_8e761_7069918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868" y="357166"/>
            <a:ext cx="5429288" cy="51435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642918"/>
            <a:ext cx="5214974" cy="4929222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«Наступила весна и я решила прогуляться по лесу. В лесу начинают распускаться цветы, на елях и соснах появляются молодые листочки. В лесу я заметила ежа, который ловко прыгал с ветки на ветку; недалеко медведь готовился к зимней спячке; волк, завидев зайца, бросился наутек; воробьи и вороны вернулись из теплых стран. Затем солнце стало садиться и мне пришлось вернуться домой».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3" descr="C:\Documents and Settings\1\Мои документы\Мои рисунки\животные разные\0979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571612"/>
            <a:ext cx="2847407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1\Мои документы\Мои рисунки\0_8e761_7069918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C:\Documents and Settings\1\Мои документы\Мои рисунки\chicken-picture-color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1538" y="3071810"/>
            <a:ext cx="2357454" cy="16261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2055" name="Picture 7" descr="C:\Documents and Settings\1\Мои документы\Мои рисунки\coq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571480"/>
            <a:ext cx="2357453" cy="22845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13" name="Picture 3" descr="C:\Documents and Settings\1\Мои документы\Мои рисунки\utka0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643306" y="571480"/>
            <a:ext cx="2714644" cy="20565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2061" name="Picture 13" descr="C:\Documents and Settings\1\Мои документы\Мои рисунки\183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2857496"/>
            <a:ext cx="1785950" cy="22056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3" name="Picture 5" descr="C:\Documents and Settings\1\Мои документы\Мои рисунки\животные разные\79777365_large_4663906_Volk.png"/>
          <p:cNvPicPr>
            <a:picLocks noChangeAspect="1" noChangeArrowheads="1"/>
          </p:cNvPicPr>
          <p:nvPr/>
        </p:nvPicPr>
        <p:blipFill>
          <a:blip r:embed="rId7" cstate="screen">
            <a:lum bright="-10000"/>
          </a:blip>
          <a:srcRect/>
          <a:stretch>
            <a:fillRect/>
          </a:stretch>
        </p:blipFill>
        <p:spPr bwMode="auto">
          <a:xfrm>
            <a:off x="5143504" y="3857628"/>
            <a:ext cx="3905246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1\Мои документы\Мои рисунки\0_8e761_7069918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Documents and Settings\1\Мои документы\Мои рисунки\3114a26c913b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2976" y="357166"/>
            <a:ext cx="2286016" cy="26432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3075" name="Picture 3" descr="C:\Documents and Settings\1\Мои документы\Мои рисунки\3648f5a5082a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86182" y="428604"/>
            <a:ext cx="2381267" cy="2500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3077" name="Picture 5" descr="C:\Documents and Settings\1\Мои документы\Мои рисунки\a6e4f8e5af3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3214686"/>
            <a:ext cx="2357454" cy="25717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3083" name="Picture 11" descr="C:\Documents and Settings\1\Мои документы\Мои рисунки\d8a5bb0e0414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786182" y="3214686"/>
            <a:ext cx="2500330" cy="2371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3" name="Picture 5" descr="C:\Documents and Settings\1\Мои документы\Мои рисунки\животные разные\79777365_large_4663906_Volk.png"/>
          <p:cNvPicPr>
            <a:picLocks noChangeAspect="1" noChangeArrowheads="1"/>
          </p:cNvPicPr>
          <p:nvPr/>
        </p:nvPicPr>
        <p:blipFill>
          <a:blip r:embed="rId7" cstate="screen">
            <a:lum bright="-10000"/>
          </a:blip>
          <a:srcRect/>
          <a:stretch>
            <a:fillRect/>
          </a:stretch>
        </p:blipFill>
        <p:spPr bwMode="auto">
          <a:xfrm>
            <a:off x="5238754" y="3929066"/>
            <a:ext cx="3905246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1\Мои документы\Мои рисунки\0_8e761_7069918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Documents and Settings\1\Мои документы\Мои рисунки\животные разные\gnezda_pti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714356"/>
            <a:ext cx="2762269" cy="20717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8" name="Picture 4" descr="C:\Documents and Settings\1\Мои документы\Мои рисунки\животные разные\soroka-vorona_1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58016" y="3286124"/>
            <a:ext cx="1857388" cy="23250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6" name="Picture 2" descr="C:\Documents and Settings\1\Мои документы\Мои рисунки\животные разные\9ae3bca057c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28728" y="3786190"/>
            <a:ext cx="2423789" cy="1785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" name="Picture 5" descr="C:\Documents and Settings\1\Мои документы\Мои рисунки\животные разные\79777365_large_4663906_Volk.png"/>
          <p:cNvPicPr>
            <a:picLocks noChangeAspect="1" noChangeArrowheads="1"/>
          </p:cNvPicPr>
          <p:nvPr/>
        </p:nvPicPr>
        <p:blipFill>
          <a:blip r:embed="rId6" cstate="screen">
            <a:lum bright="-10000"/>
          </a:blip>
          <a:srcRect/>
          <a:stretch>
            <a:fillRect/>
          </a:stretch>
        </p:blipFill>
        <p:spPr bwMode="auto">
          <a:xfrm flipH="1">
            <a:off x="1000100" y="785794"/>
            <a:ext cx="3905246" cy="2928934"/>
          </a:xfrm>
          <a:prstGeom prst="rect">
            <a:avLst/>
          </a:prstGeom>
          <a:noFill/>
        </p:spPr>
      </p:pic>
      <p:pic>
        <p:nvPicPr>
          <p:cNvPr id="4" name="Picture 3" descr="C:\Documents and Settings\1\Мои документы\Мои рисунки\животные разные\refers000001e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429124" y="3571876"/>
            <a:ext cx="2071702" cy="20717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1\Мои документы\Мои рисунки\0_8e761_7069918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 descr="C:\Documents and Settings\1\Мои документы\Мои рисунки\животные разные\79777365_large_4663906_Volk.png"/>
          <p:cNvPicPr>
            <a:picLocks noChangeAspect="1" noChangeArrowheads="1"/>
          </p:cNvPicPr>
          <p:nvPr/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 bwMode="auto">
          <a:xfrm flipH="1">
            <a:off x="0" y="3929066"/>
            <a:ext cx="3905246" cy="2928934"/>
          </a:xfrm>
          <a:prstGeom prst="rect">
            <a:avLst/>
          </a:prstGeom>
          <a:noFill/>
        </p:spPr>
      </p:pic>
      <p:pic>
        <p:nvPicPr>
          <p:cNvPr id="2050" name="Picture 2" descr="C:\Documents and Settings\1\Мои документы\Мои рисунки\предметы\0_878e9_b27021df_X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4876" y="516035"/>
            <a:ext cx="2000264" cy="27764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026" name="Picture 2" descr="C:\Documents and Settings\1\Мои документы\Мои рисунки\предметы\11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57620" y="3429000"/>
            <a:ext cx="2214578" cy="20554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027" name="Picture 3" descr="C:\Documents and Settings\1\Мои документы\Мои рисунки\предметы\0006-006-Kombinezo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500042"/>
            <a:ext cx="1928794" cy="28364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028" name="Picture 4" descr="C:\Documents and Settings\1\Мои документы\Мои рисунки\предметы\4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357950" y="3470902"/>
            <a:ext cx="2214578" cy="2029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1\Мои документы\Мои рисунки\0_8e761_7069918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" name="Выноска-облако 22"/>
          <p:cNvSpPr/>
          <p:nvPr/>
        </p:nvSpPr>
        <p:spPr>
          <a:xfrm flipH="1">
            <a:off x="285720" y="71438"/>
            <a:ext cx="8358246" cy="3286124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8" name="Picture 20" descr="C:\Documents and Settings\1\Мои документы\Мои рисунки\предметы\1313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47641"/>
            <a:ext cx="1214446" cy="2509855"/>
          </a:xfrm>
          <a:prstGeom prst="rect">
            <a:avLst/>
          </a:prstGeom>
          <a:noFill/>
        </p:spPr>
      </p:pic>
      <p:pic>
        <p:nvPicPr>
          <p:cNvPr id="2069" name="Picture 21" descr="C:\Documents and Settings\1\Мои документы\Мои рисунки\предметы\29095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454322"/>
            <a:ext cx="2143140" cy="2486039"/>
          </a:xfrm>
          <a:prstGeom prst="rect">
            <a:avLst/>
          </a:prstGeom>
          <a:noFill/>
        </p:spPr>
      </p:pic>
      <p:pic>
        <p:nvPicPr>
          <p:cNvPr id="3" name="Picture 8" descr="C:\Documents and Settings\1\Мои документы\Мои рисунки\животные разные\0_a4f85_2e7d3548_XL.png"/>
          <p:cNvPicPr>
            <a:picLocks noChangeAspect="1" noChangeArrowheads="1"/>
          </p:cNvPicPr>
          <p:nvPr/>
        </p:nvPicPr>
        <p:blipFill>
          <a:blip r:embed="rId5"/>
          <a:srcRect l="9231" t="6154" r="10769" b="4615"/>
          <a:stretch>
            <a:fillRect/>
          </a:stretch>
        </p:blipFill>
        <p:spPr bwMode="auto">
          <a:xfrm>
            <a:off x="5214942" y="3286124"/>
            <a:ext cx="3202343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1\Мои документы\Мои рисунки\0_8e761_7069918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857496"/>
            <a:ext cx="1071570" cy="121444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71406" y="2071678"/>
            <a:ext cx="1500198" cy="785818"/>
          </a:xfrm>
          <a:prstGeom prst="triangle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000240"/>
            <a:ext cx="1071570" cy="12144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2214546" y="1214422"/>
            <a:ext cx="1500198" cy="785818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1643050"/>
            <a:ext cx="1071570" cy="12144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4857752" y="857232"/>
            <a:ext cx="1500198" cy="785818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572396" y="2500306"/>
            <a:ext cx="1071570" cy="12144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7358082" y="1714488"/>
            <a:ext cx="1500198" cy="785818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5357826"/>
            <a:ext cx="1071570" cy="121444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7286644" y="4500570"/>
            <a:ext cx="1500198" cy="785818"/>
          </a:xfrm>
          <a:prstGeom prst="triangle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500958" y="5286388"/>
            <a:ext cx="1071570" cy="121444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6" descr="C:\Documents and Settings\1\Мои документы\Мои рисунки\животные разные\67767714_1292146351_09.png"/>
          <p:cNvPicPr>
            <a:picLocks noChangeAspect="1" noChangeArrowheads="1"/>
          </p:cNvPicPr>
          <p:nvPr/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 bwMode="auto">
          <a:xfrm flipH="1">
            <a:off x="3322899" y="2285992"/>
            <a:ext cx="1749167" cy="1928826"/>
          </a:xfrm>
          <a:prstGeom prst="rect">
            <a:avLst/>
          </a:prstGeom>
          <a:noFill/>
        </p:spPr>
      </p:pic>
      <p:pic>
        <p:nvPicPr>
          <p:cNvPr id="17" name="Picture 8" descr="C:\Documents and Settings\1\Мои документы\Мои рисунки\животные разные\0_a4f85_2e7d3548_X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4876" y="4467553"/>
            <a:ext cx="2143140" cy="2390447"/>
          </a:xfrm>
          <a:prstGeom prst="rect">
            <a:avLst/>
          </a:prstGeom>
          <a:noFill/>
        </p:spPr>
      </p:pic>
      <p:pic>
        <p:nvPicPr>
          <p:cNvPr id="18" name="Picture 5" descr="C:\Documents and Settings\1\Мои документы\Мои рисунки\животные разные\79777365_large_4663906_Volk.png"/>
          <p:cNvPicPr>
            <a:picLocks noChangeAspect="1" noChangeArrowheads="1"/>
          </p:cNvPicPr>
          <p:nvPr/>
        </p:nvPicPr>
        <p:blipFill>
          <a:blip r:embed="rId5" cstate="screen">
            <a:lum bright="-10000"/>
          </a:blip>
          <a:srcRect/>
          <a:stretch>
            <a:fillRect/>
          </a:stretch>
        </p:blipFill>
        <p:spPr bwMode="auto">
          <a:xfrm flipH="1">
            <a:off x="2500298" y="4500570"/>
            <a:ext cx="2286017" cy="1714512"/>
          </a:xfrm>
          <a:prstGeom prst="rect">
            <a:avLst/>
          </a:prstGeom>
          <a:noFill/>
        </p:spPr>
      </p:pic>
      <p:pic>
        <p:nvPicPr>
          <p:cNvPr id="19" name="Picture 13" descr="C:\Documents and Settings\1\Мои документы\Мои рисунки\животные разные\0979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2738" y="3071810"/>
            <a:ext cx="1451620" cy="1857388"/>
          </a:xfrm>
          <a:prstGeom prst="rect">
            <a:avLst/>
          </a:prstGeom>
          <a:noFill/>
        </p:spPr>
      </p:pic>
      <p:pic>
        <p:nvPicPr>
          <p:cNvPr id="20" name="Picture 2" descr="C:\Documents and Settings\1\Мои документы\Мои рисунки\животные разные\541679606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072066" y="3066617"/>
            <a:ext cx="1143008" cy="1226097"/>
          </a:xfrm>
          <a:prstGeom prst="rect">
            <a:avLst/>
          </a:prstGeom>
          <a:noFill/>
        </p:spPr>
      </p:pic>
      <p:pic>
        <p:nvPicPr>
          <p:cNvPr id="21" name="Picture 14" descr="C:\Documents and Settings\1\Мои документы\Мои рисунки\животные разные\clipart-52-294x300.png"/>
          <p:cNvPicPr>
            <a:picLocks noChangeAspect="1" noChangeArrowheads="1"/>
          </p:cNvPicPr>
          <p:nvPr/>
        </p:nvPicPr>
        <p:blipFill>
          <a:blip r:embed="rId8" cstate="screen">
            <a:lum bright="10000"/>
          </a:blip>
          <a:srcRect/>
          <a:stretch>
            <a:fillRect/>
          </a:stretch>
        </p:blipFill>
        <p:spPr bwMode="auto">
          <a:xfrm>
            <a:off x="6500826" y="2500306"/>
            <a:ext cx="1090369" cy="1428760"/>
          </a:xfrm>
          <a:prstGeom prst="rect">
            <a:avLst/>
          </a:prstGeom>
          <a:noFill/>
        </p:spPr>
      </p:pic>
      <p:sp>
        <p:nvSpPr>
          <p:cNvPr id="13" name="Равнобедренный треугольник 12"/>
          <p:cNvSpPr/>
          <p:nvPr/>
        </p:nvSpPr>
        <p:spPr>
          <a:xfrm>
            <a:off x="1000100" y="4572008"/>
            <a:ext cx="1500198" cy="785818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1\Мои документы\Мои рисунки\0_8e761_7069918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13" descr="C:\Documents and Settings\1\Мои документы\Мои рисунки\животные разные\0979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6190"/>
            <a:ext cx="2214546" cy="2833573"/>
          </a:xfrm>
          <a:prstGeom prst="rect">
            <a:avLst/>
          </a:prstGeom>
          <a:noFill/>
        </p:spPr>
      </p:pic>
      <p:pic>
        <p:nvPicPr>
          <p:cNvPr id="5" name="Picture 6" descr="C:\Documents and Settings\1\Мои документы\Мои рисунки\животные разные\67767714_1292146351_09.png"/>
          <p:cNvPicPr>
            <a:picLocks noChangeAspect="1" noChangeArrowheads="1"/>
          </p:cNvPicPr>
          <p:nvPr/>
        </p:nvPicPr>
        <p:blipFill>
          <a:blip r:embed="rId4" cstate="screen">
            <a:lum bright="-10000"/>
          </a:blip>
          <a:srcRect/>
          <a:stretch>
            <a:fillRect/>
          </a:stretch>
        </p:blipFill>
        <p:spPr bwMode="auto">
          <a:xfrm flipH="1">
            <a:off x="2857487" y="3571876"/>
            <a:ext cx="2008303" cy="2214578"/>
          </a:xfrm>
          <a:prstGeom prst="rect">
            <a:avLst/>
          </a:prstGeom>
          <a:noFill/>
        </p:spPr>
      </p:pic>
      <p:pic>
        <p:nvPicPr>
          <p:cNvPr id="6" name="Picture 2" descr="C:\Documents and Settings\1\Мои документы\Мои рисунки\животные разные\541679606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6314" y="2071678"/>
            <a:ext cx="1143008" cy="1226097"/>
          </a:xfrm>
          <a:prstGeom prst="rect">
            <a:avLst/>
          </a:prstGeom>
          <a:noFill/>
        </p:spPr>
      </p:pic>
      <p:pic>
        <p:nvPicPr>
          <p:cNvPr id="7" name="Picture 14" descr="C:\Documents and Settings\1\Мои документы\Мои рисунки\животные разные\clipart-52-294x300.png"/>
          <p:cNvPicPr>
            <a:picLocks noChangeAspect="1" noChangeArrowheads="1"/>
          </p:cNvPicPr>
          <p:nvPr/>
        </p:nvPicPr>
        <p:blipFill>
          <a:blip r:embed="rId6" cstate="screen">
            <a:lum bright="10000"/>
          </a:blip>
          <a:srcRect/>
          <a:stretch>
            <a:fillRect/>
          </a:stretch>
        </p:blipFill>
        <p:spPr bwMode="auto">
          <a:xfrm>
            <a:off x="7786710" y="2214554"/>
            <a:ext cx="1357290" cy="1778519"/>
          </a:xfrm>
          <a:prstGeom prst="rect">
            <a:avLst/>
          </a:prstGeom>
          <a:noFill/>
        </p:spPr>
      </p:pic>
      <p:pic>
        <p:nvPicPr>
          <p:cNvPr id="8" name="Picture 5" descr="C:\Documents and Settings\1\Мои документы\Мои рисунки\животные разные\79777365_large_4663906_Volk.png"/>
          <p:cNvPicPr>
            <a:picLocks noChangeAspect="1" noChangeArrowheads="1"/>
          </p:cNvPicPr>
          <p:nvPr/>
        </p:nvPicPr>
        <p:blipFill>
          <a:blip r:embed="rId7" cstate="screen">
            <a:lum bright="-10000"/>
          </a:blip>
          <a:srcRect/>
          <a:stretch>
            <a:fillRect/>
          </a:stretch>
        </p:blipFill>
        <p:spPr bwMode="auto">
          <a:xfrm flipH="1">
            <a:off x="714348" y="1357298"/>
            <a:ext cx="3143272" cy="2357453"/>
          </a:xfrm>
          <a:prstGeom prst="rect">
            <a:avLst/>
          </a:prstGeom>
          <a:noFill/>
        </p:spPr>
      </p:pic>
      <p:pic>
        <p:nvPicPr>
          <p:cNvPr id="9" name="Picture 8" descr="C:\Documents and Settings\1\Мои документы\Мои рисунки\животные разные\0_a4f85_2e7d3548_XL.png"/>
          <p:cNvPicPr>
            <a:picLocks noChangeAspect="1" noChangeArrowheads="1"/>
          </p:cNvPicPr>
          <p:nvPr/>
        </p:nvPicPr>
        <p:blipFill>
          <a:blip r:embed="rId8"/>
          <a:srcRect l="9231" t="6154" r="10769" b="4615"/>
          <a:stretch>
            <a:fillRect/>
          </a:stretch>
        </p:blipFill>
        <p:spPr bwMode="auto">
          <a:xfrm>
            <a:off x="5429256" y="2928934"/>
            <a:ext cx="3522578" cy="39290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2140"/>
            <a:ext cx="8229600" cy="28575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Конец!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Спасибо за внимание!</a:t>
            </a:r>
            <a:r>
              <a:rPr lang="en-US" b="1" i="1" dirty="0" smtClean="0">
                <a:solidFill>
                  <a:srgbClr val="002060"/>
                </a:solidFill>
              </a:rPr>
              <a:t/>
            </a:r>
            <a:br>
              <a:rPr lang="en-US" b="1" i="1" dirty="0" smtClean="0">
                <a:solidFill>
                  <a:srgbClr val="002060"/>
                </a:solidFill>
              </a:rPr>
            </a:br>
            <a:r>
              <a:rPr lang="en-US" b="1" i="1" dirty="0" smtClean="0">
                <a:solidFill>
                  <a:srgbClr val="002060"/>
                </a:solidFill>
              </a:rPr>
              <a:t/>
            </a:r>
            <a:br>
              <a:rPr lang="en-US" b="1" i="1" dirty="0" smtClean="0">
                <a:solidFill>
                  <a:srgbClr val="002060"/>
                </a:solidFill>
              </a:rPr>
            </a:br>
            <a:r>
              <a:rPr lang="en-US" b="1" i="1" dirty="0" smtClean="0">
                <a:solidFill>
                  <a:srgbClr val="002060"/>
                </a:solidFill>
              </a:rPr>
              <a:t/>
            </a:r>
            <a:br>
              <a:rPr lang="en-US" b="1" i="1" dirty="0" smtClean="0">
                <a:solidFill>
                  <a:srgbClr val="002060"/>
                </a:solidFill>
              </a:rPr>
            </a:br>
            <a:r>
              <a:rPr lang="en-US" b="1" i="1" dirty="0" smtClean="0">
                <a:solidFill>
                  <a:srgbClr val="002060"/>
                </a:solidFill>
              </a:rPr>
              <a:t/>
            </a:r>
            <a:br>
              <a:rPr lang="en-US" b="1" i="1" dirty="0" smtClean="0">
                <a:solidFill>
                  <a:srgbClr val="002060"/>
                </a:solidFill>
              </a:rPr>
            </a:br>
            <a:r>
              <a:rPr lang="en-US" b="1" i="1" dirty="0" smtClean="0">
                <a:solidFill>
                  <a:srgbClr val="002060"/>
                </a:solidFill>
              </a:rPr>
              <a:t/>
            </a:r>
            <a:br>
              <a:rPr lang="en-US" b="1" i="1" dirty="0" smtClean="0">
                <a:solidFill>
                  <a:srgbClr val="002060"/>
                </a:solidFill>
              </a:rPr>
            </a:br>
            <a:r>
              <a:rPr lang="en-US" b="1" i="1" dirty="0" smtClean="0">
                <a:solidFill>
                  <a:srgbClr val="002060"/>
                </a:solidFill>
              </a:rPr>
              <a:t/>
            </a:r>
            <a:br>
              <a:rPr lang="en-US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sz="1400" b="1" i="1" dirty="0" smtClean="0">
                <a:solidFill>
                  <a:srgbClr val="002060"/>
                </a:solidFill>
              </a:rPr>
              <a:t>Картинки для презентации из сети интернет</a:t>
            </a:r>
            <a:r>
              <a:rPr lang="en-US" b="1" i="1" dirty="0" smtClean="0">
                <a:solidFill>
                  <a:srgbClr val="002060"/>
                </a:solidFill>
              </a:rPr>
              <a:t/>
            </a:r>
            <a:br>
              <a:rPr lang="en-US" b="1" i="1" dirty="0" smtClean="0">
                <a:solidFill>
                  <a:srgbClr val="002060"/>
                </a:solidFill>
              </a:rPr>
            </a:br>
            <a:r>
              <a:rPr lang="en-US" b="1" i="1" dirty="0" smtClean="0">
                <a:solidFill>
                  <a:srgbClr val="002060"/>
                </a:solidFill>
              </a:rPr>
              <a:t/>
            </a:r>
            <a:br>
              <a:rPr lang="en-US" b="1" i="1" dirty="0" smtClean="0">
                <a:solidFill>
                  <a:srgbClr val="002060"/>
                </a:solidFill>
              </a:rPr>
            </a:br>
            <a:r>
              <a:rPr lang="en-US" b="1" i="1" dirty="0" smtClean="0">
                <a:solidFill>
                  <a:srgbClr val="002060"/>
                </a:solidFill>
              </a:rPr>
              <a:t/>
            </a:r>
            <a:br>
              <a:rPr lang="en-US" b="1" i="1" dirty="0" smtClean="0">
                <a:solidFill>
                  <a:srgbClr val="002060"/>
                </a:solidFill>
              </a:rPr>
            </a:br>
            <a:r>
              <a:rPr lang="en-US" b="1" i="1" dirty="0" smtClean="0">
                <a:solidFill>
                  <a:srgbClr val="002060"/>
                </a:solidFill>
              </a:rPr>
              <a:t/>
            </a:r>
            <a:br>
              <a:rPr lang="en-US" b="1" i="1" dirty="0" smtClean="0">
                <a:solidFill>
                  <a:srgbClr val="002060"/>
                </a:solidFill>
              </a:rPr>
            </a:br>
            <a:r>
              <a:rPr lang="en-US" b="1" i="1" dirty="0" smtClean="0">
                <a:solidFill>
                  <a:srgbClr val="002060"/>
                </a:solidFill>
              </a:rPr>
              <a:t/>
            </a:r>
            <a:br>
              <a:rPr lang="en-US" b="1" i="1" dirty="0" smtClean="0">
                <a:solidFill>
                  <a:srgbClr val="002060"/>
                </a:solidFill>
              </a:rPr>
            </a:br>
            <a:r>
              <a:rPr lang="en-US" b="1" i="1" dirty="0" smtClean="0">
                <a:solidFill>
                  <a:srgbClr val="002060"/>
                </a:solidFill>
              </a:rPr>
              <a:t/>
            </a:r>
            <a:br>
              <a:rPr lang="en-US" b="1" i="1" dirty="0" smtClean="0">
                <a:solidFill>
                  <a:srgbClr val="002060"/>
                </a:solidFill>
              </a:rPr>
            </a:br>
            <a:r>
              <a:rPr lang="en-US" b="1" i="1" dirty="0" smtClean="0">
                <a:solidFill>
                  <a:srgbClr val="002060"/>
                </a:solidFill>
              </a:rPr>
              <a:t/>
            </a:r>
            <a:br>
              <a:rPr lang="en-US" b="1" i="1" dirty="0" smtClean="0">
                <a:solidFill>
                  <a:srgbClr val="002060"/>
                </a:solidFill>
              </a:rPr>
            </a:b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1\Мои документы\Мои рисунки\0_8e761_7069918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13" descr="C:\Documents and Settings\1\Мои документы\Мои рисунки\животные разные\0979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4143380"/>
            <a:ext cx="2121579" cy="2714620"/>
          </a:xfrm>
          <a:prstGeom prst="rect">
            <a:avLst/>
          </a:prstGeom>
          <a:noFill/>
        </p:spPr>
      </p:pic>
      <p:pic>
        <p:nvPicPr>
          <p:cNvPr id="8" name="Picture 14" descr="C:\Documents and Settings\1\Мои документы\Мои рисунки\животные разные\clipart-52-294x300.png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7719000" y="2000240"/>
            <a:ext cx="1425000" cy="1867242"/>
          </a:xfrm>
          <a:prstGeom prst="rect">
            <a:avLst/>
          </a:prstGeom>
          <a:noFill/>
        </p:spPr>
      </p:pic>
      <p:pic>
        <p:nvPicPr>
          <p:cNvPr id="9" name="Picture 6" descr="C:\Documents and Settings\1\Мои документы\Мои рисунки\животные разные\67767714_1292146351_09.png"/>
          <p:cNvPicPr>
            <a:picLocks noChangeAspect="1" noChangeArrowheads="1"/>
          </p:cNvPicPr>
          <p:nvPr/>
        </p:nvPicPr>
        <p:blipFill>
          <a:blip r:embed="rId5" cstate="screen">
            <a:lum bright="-10000"/>
          </a:blip>
          <a:srcRect/>
          <a:stretch>
            <a:fillRect/>
          </a:stretch>
        </p:blipFill>
        <p:spPr bwMode="auto">
          <a:xfrm flipH="1">
            <a:off x="1500166" y="1071546"/>
            <a:ext cx="2136486" cy="2355927"/>
          </a:xfrm>
          <a:prstGeom prst="rect">
            <a:avLst/>
          </a:prstGeom>
          <a:noFill/>
        </p:spPr>
      </p:pic>
      <p:pic>
        <p:nvPicPr>
          <p:cNvPr id="5" name="Picture 5" descr="C:\Documents and Settings\1\Мои документы\Мои рисунки\животные разные\79777365_large_4663906_Volk.png"/>
          <p:cNvPicPr>
            <a:picLocks noChangeAspect="1" noChangeArrowheads="1"/>
          </p:cNvPicPr>
          <p:nvPr/>
        </p:nvPicPr>
        <p:blipFill>
          <a:blip r:embed="rId6" cstate="screen">
            <a:lum bright="-10000"/>
          </a:blip>
          <a:srcRect/>
          <a:stretch>
            <a:fillRect/>
          </a:stretch>
        </p:blipFill>
        <p:spPr bwMode="auto">
          <a:xfrm>
            <a:off x="2357422" y="2786058"/>
            <a:ext cx="4095779" cy="3071834"/>
          </a:xfrm>
          <a:prstGeom prst="rect">
            <a:avLst/>
          </a:prstGeom>
          <a:noFill/>
        </p:spPr>
      </p:pic>
      <p:pic>
        <p:nvPicPr>
          <p:cNvPr id="4" name="Picture 8" descr="C:\Documents and Settings\1\Мои документы\Мои рисунки\животные разные\0_a4f85_2e7d3548_XL.png"/>
          <p:cNvPicPr>
            <a:picLocks noChangeAspect="1" noChangeArrowheads="1"/>
          </p:cNvPicPr>
          <p:nvPr/>
        </p:nvPicPr>
        <p:blipFill>
          <a:blip r:embed="rId7"/>
          <a:srcRect l="9231" t="6154" r="10769" b="4615"/>
          <a:stretch>
            <a:fillRect/>
          </a:stretch>
        </p:blipFill>
        <p:spPr bwMode="auto">
          <a:xfrm>
            <a:off x="5214942" y="2744840"/>
            <a:ext cx="3687628" cy="4113160"/>
          </a:xfrm>
          <a:prstGeom prst="rect">
            <a:avLst/>
          </a:prstGeom>
          <a:noFill/>
        </p:spPr>
      </p:pic>
      <p:pic>
        <p:nvPicPr>
          <p:cNvPr id="10" name="Picture 2" descr="C:\Documents and Settings\1\Мои документы\Мои рисунки\животные разные\541679606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643438" y="1714488"/>
            <a:ext cx="1265341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1\Мои документы\Мои рисунки\0_8e761_7069918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28860" y="2000240"/>
            <a:ext cx="1071570" cy="12144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214546" y="1214422"/>
            <a:ext cx="1500198" cy="785818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2000240"/>
            <a:ext cx="1071570" cy="12144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857752" y="1214422"/>
            <a:ext cx="1500198" cy="785818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2214546" y="4000504"/>
            <a:ext cx="1500198" cy="785818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929190" y="3929066"/>
            <a:ext cx="1500198" cy="785818"/>
          </a:xfrm>
          <a:prstGeom prst="triangle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428596" y="2071678"/>
            <a:ext cx="1500198" cy="785818"/>
          </a:xfrm>
          <a:prstGeom prst="triangle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6643702" y="2285992"/>
            <a:ext cx="1500198" cy="785818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428860" y="4786322"/>
            <a:ext cx="1071570" cy="121444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143504" y="4714884"/>
            <a:ext cx="1071570" cy="121444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2857496"/>
            <a:ext cx="1071570" cy="121444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858016" y="3071810"/>
            <a:ext cx="1071570" cy="12144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1\Мои документы\Мои рисунки\0_8e761_7069918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4" descr="C:\Documents and Settings\1\Мои документы\Мои рисунки\животные разные\clipart-52-294x300.pn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 flipH="1">
            <a:off x="0" y="840029"/>
            <a:ext cx="3883939" cy="50893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00430" y="1285860"/>
            <a:ext cx="5643570" cy="514353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1.Его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приходу каждый рад, когда в квартире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водопад.</a:t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2.Наведет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стеклянный глаз, щелкнет раз и помним вас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3.Целый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сегодня шью, я одела всю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семью.</a:t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Погоди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немного, кошка, будет и тебе одежка.</a:t>
            </a:r>
            <a:b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4.Мастер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мастер помоги, прохудились сапоги,</a:t>
            </a:r>
            <a:b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Забивай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покрепче гвозди, мы пойдем сегодня в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гости.</a:t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5.Летают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пальцы птицами, поток струится ситцевый,</a:t>
            </a:r>
            <a:b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Летают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пальцы пчелками, поток струится шелковый.</a:t>
            </a:r>
            <a:b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1\Мои документы\Мои рисунки\0_8e761_70699186_XL.jpg"/>
          <p:cNvPicPr>
            <a:picLocks noChangeAspect="1" noChangeArrowheads="1"/>
          </p:cNvPicPr>
          <p:nvPr/>
        </p:nvPicPr>
        <p:blipFill>
          <a:blip r:embed="rId2">
            <a:lum brigh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Documents and Settings\1\Мои документы\Мои рисунки\животные разные\541679606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4286256"/>
            <a:ext cx="2039118" cy="2187348"/>
          </a:xfrm>
          <a:prstGeom prst="rect">
            <a:avLst/>
          </a:prstGeom>
          <a:noFill/>
        </p:spPr>
      </p:pic>
      <p:sp>
        <p:nvSpPr>
          <p:cNvPr id="6" name="Овальная выноска 5"/>
          <p:cNvSpPr/>
          <p:nvPr/>
        </p:nvSpPr>
        <p:spPr>
          <a:xfrm flipH="1">
            <a:off x="785786" y="214290"/>
            <a:ext cx="6286544" cy="3643338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Documents and Settings\1\Мои документы\Мои рисунки\330026694634_57578_luna-dots3.gif.jpg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2786050" y="642918"/>
            <a:ext cx="2428892" cy="2938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1\Мои документы\Мои рисунки\0_8e761_7069918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подпрыгнем столько раз, сколько мячиков у нас.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6" descr="C:\Documents and Settings\1\Мои документы\Мои рисунки\0_7d60e_82241e46_orig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3108" y="2025182"/>
            <a:ext cx="1760411" cy="1332380"/>
          </a:xfrm>
          <a:prstGeom prst="rect">
            <a:avLst/>
          </a:prstGeom>
          <a:noFill/>
        </p:spPr>
      </p:pic>
      <p:pic>
        <p:nvPicPr>
          <p:cNvPr id="15" name="Picture 6" descr="C:\Documents and Settings\1\Мои документы\Мои рисунки\0_7d60e_82241e46_orig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29256" y="2214554"/>
            <a:ext cx="1760411" cy="1332380"/>
          </a:xfrm>
          <a:prstGeom prst="rect">
            <a:avLst/>
          </a:prstGeom>
          <a:noFill/>
        </p:spPr>
      </p:pic>
      <p:pic>
        <p:nvPicPr>
          <p:cNvPr id="16" name="Picture 6" descr="C:\Documents and Settings\1\Мои документы\Мои рисунки\0_7d60e_82241e46_orig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2714620"/>
            <a:ext cx="1760411" cy="1332380"/>
          </a:xfrm>
          <a:prstGeom prst="rect">
            <a:avLst/>
          </a:prstGeom>
          <a:noFill/>
        </p:spPr>
      </p:pic>
      <p:pic>
        <p:nvPicPr>
          <p:cNvPr id="17" name="Picture 6" descr="C:\Documents and Settings\1\Мои документы\Мои рисунки\0_7d60e_82241e46_orig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57356" y="3857628"/>
            <a:ext cx="1760411" cy="1332380"/>
          </a:xfrm>
          <a:prstGeom prst="rect">
            <a:avLst/>
          </a:prstGeom>
          <a:noFill/>
        </p:spPr>
      </p:pic>
      <p:pic>
        <p:nvPicPr>
          <p:cNvPr id="18" name="Picture 6" descr="C:\Documents and Settings\1\Мои документы\Мои рисунки\0_7d60e_82241e46_orig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14678" y="5072074"/>
            <a:ext cx="1760411" cy="1332380"/>
          </a:xfrm>
          <a:prstGeom prst="rect">
            <a:avLst/>
          </a:prstGeom>
          <a:noFill/>
        </p:spPr>
      </p:pic>
      <p:pic>
        <p:nvPicPr>
          <p:cNvPr id="19" name="Picture 6" descr="C:\Documents and Settings\1\Мои документы\Мои рисунки\0_7d60e_82241e46_orig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643446"/>
            <a:ext cx="1760411" cy="1332380"/>
          </a:xfrm>
          <a:prstGeom prst="rect">
            <a:avLst/>
          </a:prstGeom>
          <a:noFill/>
        </p:spPr>
      </p:pic>
      <p:pic>
        <p:nvPicPr>
          <p:cNvPr id="4" name="Picture 6" descr="C:\Documents and Settings\1\Мои документы\Мои рисунки\животные разные\67767714_1292146351_09.png"/>
          <p:cNvPicPr>
            <a:picLocks noChangeAspect="1" noChangeArrowheads="1"/>
          </p:cNvPicPr>
          <p:nvPr/>
        </p:nvPicPr>
        <p:blipFill>
          <a:blip r:embed="rId4" cstate="screen">
            <a:lum bright="-10000"/>
          </a:blip>
          <a:srcRect/>
          <a:stretch>
            <a:fillRect/>
          </a:stretch>
        </p:blipFill>
        <p:spPr bwMode="auto">
          <a:xfrm>
            <a:off x="5937967" y="3307337"/>
            <a:ext cx="3000364" cy="3308535"/>
          </a:xfrm>
          <a:prstGeom prst="rect">
            <a:avLst/>
          </a:prstGeom>
          <a:noFill/>
        </p:spPr>
      </p:pic>
      <p:pic>
        <p:nvPicPr>
          <p:cNvPr id="12" name="Picture 6" descr="C:\Documents and Settings\1\Мои документы\Мои рисунки\0_7d60e_82241e46_orig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28992" y="2714620"/>
            <a:ext cx="1760411" cy="1332380"/>
          </a:xfrm>
          <a:prstGeom prst="rect">
            <a:avLst/>
          </a:prstGeom>
          <a:noFill/>
        </p:spPr>
      </p:pic>
      <p:pic>
        <p:nvPicPr>
          <p:cNvPr id="14" name="Picture 6" descr="C:\Documents and Settings\1\Мои документы\Мои рисунки\0_7d60e_82241e46_orig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4000504"/>
            <a:ext cx="1760411" cy="1332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1\Мои документы\Мои рисунки\0_8e761_7069918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28604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Ягоды считаем, руки поднимаем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8" name="Picture 8" descr="C:\Documents and Settings\1\Мои документы\Мои рисунки\0_63d9b_1d9a9786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7976" y="2214554"/>
            <a:ext cx="4081742" cy="3214710"/>
          </a:xfrm>
          <a:prstGeom prst="rect">
            <a:avLst/>
          </a:prstGeom>
          <a:noFill/>
        </p:spPr>
      </p:pic>
      <p:pic>
        <p:nvPicPr>
          <p:cNvPr id="1026" name="Picture 2" descr="C:\Documents and Settings\1\Мои документы\Мои рисунки\0c9ab76af27d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65993" y="3214687"/>
            <a:ext cx="3649015" cy="3643314"/>
          </a:xfrm>
          <a:prstGeom prst="rect">
            <a:avLst/>
          </a:prstGeom>
          <a:noFill/>
        </p:spPr>
      </p:pic>
      <p:pic>
        <p:nvPicPr>
          <p:cNvPr id="4" name="Picture 6" descr="C:\Documents and Settings\1\Мои документы\Мои рисунки\животные разные\67767714_1292146351_09.png"/>
          <p:cNvPicPr>
            <a:picLocks noChangeAspect="1" noChangeArrowheads="1"/>
          </p:cNvPicPr>
          <p:nvPr/>
        </p:nvPicPr>
        <p:blipFill>
          <a:blip r:embed="rId5" cstate="screen">
            <a:lum bright="-10000"/>
          </a:blip>
          <a:srcRect/>
          <a:stretch>
            <a:fillRect/>
          </a:stretch>
        </p:blipFill>
        <p:spPr bwMode="auto">
          <a:xfrm flipH="1">
            <a:off x="928662" y="1071546"/>
            <a:ext cx="3000364" cy="3308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1\Мои документы\Мои рисунки\0_8e761_7069918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9" name="Picture 7" descr="C:\Documents and Settings\1\Мои документы\Мои рисунки\64176268_1284821551_24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3214686"/>
            <a:ext cx="1855631" cy="1934932"/>
          </a:xfrm>
          <a:prstGeom prst="rect">
            <a:avLst/>
          </a:prstGeom>
          <a:noFill/>
        </p:spPr>
      </p:pic>
      <p:pic>
        <p:nvPicPr>
          <p:cNvPr id="3081" name="Picture 9" descr="C:\Documents and Settings\1\Мои документы\Мои рисунки\64176288_1284821734_3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9124" y="2786058"/>
            <a:ext cx="1714512" cy="1798964"/>
          </a:xfrm>
          <a:prstGeom prst="rect">
            <a:avLst/>
          </a:prstGeom>
          <a:noFill/>
        </p:spPr>
      </p:pic>
      <p:pic>
        <p:nvPicPr>
          <p:cNvPr id="3082" name="Picture 10" descr="C:\Documents and Settings\1\Мои документы\Мои рисунки\64176278_1284821644_28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15140" y="1142984"/>
            <a:ext cx="1772962" cy="18573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Приседаем столько раз, сколько бабочек у нас.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C:\Documents and Settings\1\Мои документы\Мои рисунки\животные разные\67767714_1292146351_09.png"/>
          <p:cNvPicPr>
            <a:picLocks noChangeAspect="1" noChangeArrowheads="1"/>
          </p:cNvPicPr>
          <p:nvPr/>
        </p:nvPicPr>
        <p:blipFill>
          <a:blip r:embed="rId6" cstate="screen">
            <a:lum bright="-10000"/>
          </a:blip>
          <a:srcRect/>
          <a:stretch>
            <a:fillRect/>
          </a:stretch>
        </p:blipFill>
        <p:spPr bwMode="auto">
          <a:xfrm>
            <a:off x="2786050" y="3549465"/>
            <a:ext cx="3000364" cy="3308535"/>
          </a:xfrm>
          <a:prstGeom prst="rect">
            <a:avLst/>
          </a:prstGeom>
          <a:noFill/>
        </p:spPr>
      </p:pic>
      <p:pic>
        <p:nvPicPr>
          <p:cNvPr id="3083" name="Picture 11" descr="C:\Documents and Settings\1\Мои документы\Мои рисунки\64176282_1284821690_30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858016" y="3500438"/>
            <a:ext cx="1806848" cy="1857388"/>
          </a:xfrm>
          <a:prstGeom prst="rect">
            <a:avLst/>
          </a:prstGeom>
          <a:noFill/>
        </p:spPr>
      </p:pic>
      <p:pic>
        <p:nvPicPr>
          <p:cNvPr id="3084" name="Picture 12" descr="C:\Documents and Settings\1\Мои документы\Мои рисунки\бабочки\64176284_1284821712_31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214546" y="1428736"/>
            <a:ext cx="2071702" cy="2170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C:\Documents and Settings\1\Мои документы\Мои рисунки\0_8e761_7069918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285728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Столько выполним наклонов, сколько клоунов веселых.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1809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Пробежимся от души, все задания хороши.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Documents and Settings\1\Мои документы\Мои рисунки\3d2c4656ab25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768" y="1500174"/>
            <a:ext cx="1784747" cy="2654759"/>
          </a:xfrm>
          <a:prstGeom prst="rect">
            <a:avLst/>
          </a:prstGeom>
          <a:noFill/>
        </p:spPr>
      </p:pic>
      <p:pic>
        <p:nvPicPr>
          <p:cNvPr id="4100" name="Picture 4" descr="C:\Documents and Settings\1\Мои документы\Мои рисунки\clipart-36-228x3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071670" y="1071546"/>
            <a:ext cx="1908823" cy="2511609"/>
          </a:xfrm>
          <a:prstGeom prst="rect">
            <a:avLst/>
          </a:prstGeom>
          <a:noFill/>
        </p:spPr>
      </p:pic>
      <p:pic>
        <p:nvPicPr>
          <p:cNvPr id="4" name="Picture 6" descr="C:\Documents and Settings\1\Мои документы\Мои рисунки\животные разные\67767714_1292146351_09.png"/>
          <p:cNvPicPr>
            <a:picLocks noChangeAspect="1" noChangeArrowheads="1"/>
          </p:cNvPicPr>
          <p:nvPr/>
        </p:nvPicPr>
        <p:blipFill>
          <a:blip r:embed="rId5" cstate="screen">
            <a:lum bright="-10000"/>
          </a:blip>
          <a:srcRect/>
          <a:stretch>
            <a:fillRect/>
          </a:stretch>
        </p:blipFill>
        <p:spPr bwMode="auto">
          <a:xfrm flipH="1">
            <a:off x="571472" y="3714752"/>
            <a:ext cx="2643174" cy="2914658"/>
          </a:xfrm>
          <a:prstGeom prst="rect">
            <a:avLst/>
          </a:prstGeom>
          <a:noFill/>
        </p:spPr>
      </p:pic>
      <p:pic>
        <p:nvPicPr>
          <p:cNvPr id="4097" name="Picture 1" descr="C:\Documents and Settings\1\Мои документы\Мои рисунки\klou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2357430"/>
            <a:ext cx="3538692" cy="4226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</TotalTime>
  <Words>132</Words>
  <Application>Microsoft Office PowerPoint</Application>
  <PresentationFormat>Экран (4:3)</PresentationFormat>
  <Paragraphs>10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Выполнила:  Можнова Наталья Викторовна  воспитатель  МАДОУ № 1«Сказка»   г.Приморско-Ахтарск.  </vt:lpstr>
      <vt:lpstr>Слайд 2</vt:lpstr>
      <vt:lpstr>Слайд 3</vt:lpstr>
      <vt:lpstr> 1.Его приходу каждый рад, когда в квартире водопад.  2.Наведет стеклянный глаз, щелкнет раз и помним вас.   3.Целый день сегодня шью, я одела всю семью. Погоди немного, кошка, будет и тебе одежка.  4.Мастер, мастер помоги, прохудились сапоги,  Забивай покрепче гвозди, мы пойдем сегодня в гости.  5.Летают пальцы птицами, поток струится ситцевый, Летают пальцы пчелками, поток струится шелковый.  </vt:lpstr>
      <vt:lpstr>Слайд 5</vt:lpstr>
      <vt:lpstr>Мы подпрыгнем столько раз, сколько мячиков у нас.  </vt:lpstr>
      <vt:lpstr>Слайд 7</vt:lpstr>
      <vt:lpstr>Приседаем столько раз, сколько бабочек у нас. </vt:lpstr>
      <vt:lpstr>Слайд 9</vt:lpstr>
      <vt:lpstr>«Наступила весна и я решила прогуляться по лесу. В лесу начинают распускаться цветы, на елях и соснах появляются молодые листочки. В лесу я заметила ежа, который ловко прыгал с ветки на ветку; недалеко медведь готовился к зимней спячке; волк, завидев зайца, бросился наутек; воробьи и вороны вернулись из теплых стран. Затем солнце стало садиться и мне пришлось вернуться домой». </vt:lpstr>
      <vt:lpstr>Слайд 11</vt:lpstr>
      <vt:lpstr>Слайд 12</vt:lpstr>
      <vt:lpstr>Слайд 13</vt:lpstr>
      <vt:lpstr>Слайд 14</vt:lpstr>
      <vt:lpstr>Слайд 15</vt:lpstr>
      <vt:lpstr>Слайд 16</vt:lpstr>
      <vt:lpstr>Конец! Спасибо за внимание!         Картинки для презентации из сети интернет    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59</cp:revision>
  <dcterms:created xsi:type="dcterms:W3CDTF">2012-09-29T08:25:44Z</dcterms:created>
  <dcterms:modified xsi:type="dcterms:W3CDTF">2013-10-13T16:40:40Z</dcterms:modified>
</cp:coreProperties>
</file>